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70" r:id="rId3"/>
    <p:sldId id="258" r:id="rId4"/>
    <p:sldId id="260" r:id="rId5"/>
    <p:sldId id="261" r:id="rId6"/>
    <p:sldId id="265" r:id="rId7"/>
    <p:sldId id="259" r:id="rId8"/>
    <p:sldId id="267" r:id="rId9"/>
    <p:sldId id="26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3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Методы и приемы игры на детских музыкальных инструментах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7170" name="Picture 2" descr="C:\Users\User\Desktop\Музрук\49dabc53-95fd-551d-b9fd-9c7793b1a81e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1750978"/>
            <a:ext cx="6773681" cy="136815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Методы и приемы игры на детских музыкальных инструментах</a:t>
            </a: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51920" y="566124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Белоглазова А.А.,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муз.руководитель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МБДОУ «Детский сад  комбинированного вида «Родничок»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2693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Музрук\49dabc53-95fd-551d-b9fd-9c7793b1a81e.jf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Музыкальные инструменты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5" name="Picture 2" descr="C:\Users\User\Desktop\Музрук\WhatsApp Image 2025-02-27 at 08.33.09 (1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64" y="2458717"/>
            <a:ext cx="6369711" cy="382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Музрук\49dabc53-95fd-551d-b9fd-9c7793b1a81e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User\Desktop\Музрук\WhatsApp Image 2025-02-27 at 08.33.12 (2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70" y="2955123"/>
            <a:ext cx="6955634" cy="3902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393" y="0"/>
            <a:ext cx="6009607" cy="335699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59858" y="3356992"/>
            <a:ext cx="6879138" cy="71438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«Игра в оркестр»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8190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esktop\Музрук\49dabc53-95fd-551d-b9fd-9c7793b1a81e.jf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490" y="285728"/>
            <a:ext cx="7024744" cy="857256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Ансамбль ложкарей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075" name="Picture 3" descr="C:\Users\User\Desktop\Музрук\WhatsApp Image 2025-02-27 at 08.33.08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3" t="12450" r="10174"/>
          <a:stretch/>
        </p:blipFill>
        <p:spPr bwMode="auto">
          <a:xfrm>
            <a:off x="500034" y="1285860"/>
            <a:ext cx="7519787" cy="495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26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Музрук\49dabc53-95fd-551d-b9fd-9c7793b1a81e.jf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714620"/>
            <a:ext cx="8068234" cy="100013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Игра « Посмотри и повтори»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7" name="Picture 3" descr="C:\Users\User\Desktop\Музрук\WhatsApp Image 2025-02-27 at 08.33.11 (1)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56"/>
          <a:stretch/>
        </p:blipFill>
        <p:spPr bwMode="auto">
          <a:xfrm>
            <a:off x="2857488" y="17152"/>
            <a:ext cx="5386920" cy="3126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User\Desktop\Музрук\WhatsApp Image 2025-02-27 at 08.32.59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81"/>
          <a:stretch/>
        </p:blipFill>
        <p:spPr bwMode="auto">
          <a:xfrm>
            <a:off x="571472" y="3857628"/>
            <a:ext cx="4786346" cy="279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37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Музрук\49dabc53-95fd-551d-b9fd-9c7793b1a81e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15328" cy="142876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Игра на шумовых инструментах на занятии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2" descr="C:\Users\User\Desktop\Музрук\WhatsApp Image 2025-02-27 at 08.33.09 (2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8596" y="1928778"/>
            <a:ext cx="7632848" cy="492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33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Музрук\49dabc53-95fd-551d-b9fd-9c7793b1a81e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4" y="-2826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490" y="285728"/>
            <a:ext cx="7024744" cy="64294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Играем на утренниках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2" descr="C:\Users\User\Desktop\Музрук\WhatsApp Image 2025-02-27 at 08.33.10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1"/>
          <a:stretch/>
        </p:blipFill>
        <p:spPr bwMode="auto">
          <a:xfrm>
            <a:off x="428596" y="1214422"/>
            <a:ext cx="7560840" cy="507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11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Музрук\49dabc53-95fd-551d-b9fd-9c7793b1a81e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14554"/>
            <a:ext cx="8068234" cy="107157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0000"/>
                </a:solidFill>
                <a:latin typeface="Arial Black" pitchFamily="34" charset="0"/>
              </a:rPr>
              <a:t>Элементаарное</a:t>
            </a:r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Arial Black" pitchFamily="34" charset="0"/>
              </a:rPr>
              <a:t>музыцирование</a:t>
            </a:r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 на музыкальных занятиях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188928"/>
            <a:ext cx="2520280" cy="3387838"/>
          </a:xfrm>
        </p:spPr>
      </p:pic>
      <p:pic>
        <p:nvPicPr>
          <p:cNvPr id="1026" name="Picture 2" descr="C:\Users\User\Desktop\Музрук\IMG_20250224_13213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90"/>
          <a:stretch/>
        </p:blipFill>
        <p:spPr bwMode="auto">
          <a:xfrm>
            <a:off x="5189956" y="0"/>
            <a:ext cx="3954044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Desktop\Музрук\IMG_20250224_13233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313" y="3514797"/>
            <a:ext cx="4946493" cy="306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Музрук\49dabc53-95fd-551d-b9fd-9c7793b1a81e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357166"/>
            <a:ext cx="7024744" cy="64294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Конкурс «Звездочка»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074" name="Picture 2" descr="C:\Users\User\Downloads\YknpcJSuJTll_9J35lCaxHS615BKfkghg7s5caXuZ1mrbMTCbZF8CPaOs_e3QO-2eto8ox1NgNvZ1fWJSMMGfzzi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1142984"/>
            <a:ext cx="7344816" cy="521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16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110</TotalTime>
  <Words>62</Words>
  <Application>Microsoft Office PowerPoint</Application>
  <PresentationFormat>Экран (4:3)</PresentationFormat>
  <Paragraphs>11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 Black</vt:lpstr>
      <vt:lpstr>Century Gothic</vt:lpstr>
      <vt:lpstr>Times New Roman</vt:lpstr>
      <vt:lpstr>Wingdings 2</vt:lpstr>
      <vt:lpstr>Остин</vt:lpstr>
      <vt:lpstr>Методы и приемы игры на детских музыкальных инструментах</vt:lpstr>
      <vt:lpstr>Музыкальные инструменты</vt:lpstr>
      <vt:lpstr>«Игра в оркестр»</vt:lpstr>
      <vt:lpstr>Ансамбль ложкарей</vt:lpstr>
      <vt:lpstr>Игра « Посмотри и повтори»</vt:lpstr>
      <vt:lpstr>Игра на шумовых инструментах на занятии</vt:lpstr>
      <vt:lpstr>Играем на утренниках</vt:lpstr>
      <vt:lpstr>Элементаарное музыцирование на музыкальных занятиях</vt:lpstr>
      <vt:lpstr>Конкурс «Звездочка»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Методы и приемы игры на детских музыкальных инструментах</dc:title>
  <dc:creator>User</dc:creator>
  <cp:lastModifiedBy>Никитина СА</cp:lastModifiedBy>
  <cp:revision>13</cp:revision>
  <dcterms:created xsi:type="dcterms:W3CDTF">2025-02-27T10:39:26Z</dcterms:created>
  <dcterms:modified xsi:type="dcterms:W3CDTF">2025-03-17T07:37:43Z</dcterms:modified>
</cp:coreProperties>
</file>